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DOh0N5xNGtqbxom07CCrlyAm9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99c631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99c631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Excel: VBA code.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VBA.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Inspecting the VBA of a macro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VBA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VBA (Visual Basic for Applications) is a programming language used by Excel to save the macros (among other things).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access to the VBA of a recorded macro if we open the menu “view macros” and then clicking in “Edit”.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99c6317b3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INSPECTING THE VBA CODE OF A MACRO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99c6317b3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99c6317b3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99c6317b3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975" y="1413499"/>
            <a:ext cx="7208776" cy="31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